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71" r:id="rId2"/>
    <p:sldId id="258" r:id="rId3"/>
    <p:sldId id="280" r:id="rId4"/>
    <p:sldId id="281" r:id="rId5"/>
    <p:sldId id="279" r:id="rId6"/>
    <p:sldId id="269" r:id="rId7"/>
    <p:sldId id="272" r:id="rId8"/>
    <p:sldId id="256" r:id="rId9"/>
    <p:sldId id="270" r:id="rId10"/>
    <p:sldId id="273" r:id="rId11"/>
    <p:sldId id="274" r:id="rId12"/>
    <p:sldId id="263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AC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8411-9651-4D8B-90A9-15888E0E7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B18A3-9379-490E-A633-B6FE8D0BB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51A42-89E9-4668-9336-3DDC9A78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E20ED-B2EA-45E3-845A-967D3778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E308A-31F7-4357-9397-D525AC14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4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027E-9D72-4143-BB3A-94C39850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9458C-32A4-449E-A60A-4973880E6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6DAF0-4FDA-4BAF-B516-FE3DC5077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FD38E-D95D-4819-8AB3-D18D5B7EC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2D157-82F5-4A87-9FDB-C02763F6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8507F-03DB-454E-B8C2-5C2839FE1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425A7-5627-490B-AA37-095B69FD1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AF7CE-9676-48F0-A94C-D16515CF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F6934-A85C-4946-919F-C71365B9A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1ECC9-1781-40C3-BEDA-2ADFB34F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5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2AF2-6B6A-4C3E-AEBB-79BCF1BB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A552D-ACB4-4AE2-B03E-C22DA259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25461-23A3-408F-9F1F-97AF3288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321D4-9FAE-440E-9406-484E81C9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0E9FA-203D-403C-9283-95CF93FF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D951-EDED-4EA7-8F69-FC42F8BD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9320E-A71D-43F4-8DBF-D92008A9E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D91F8-2CF9-4D9B-84BB-B909046F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C34F6-0A3E-43F9-9423-E35B26406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99E93-54EA-4613-A8EA-66C66463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8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A8F4-B133-45A7-8800-CF87B8E1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303C4-131A-45A3-B855-4E1026016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D8BDD-C7CD-46D8-925A-14F354B3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4E6DE-C90C-404F-B368-7AAA0470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6B98-CC26-4597-B4FA-E6BBABF5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646AA-3DE4-4709-883E-D17DD7196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F100-40A9-4E4D-91A2-BC4CBD95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DECA3-A945-4F35-A600-91136092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AC0FE-2884-4DA0-A5AB-A4FCB1A77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6F56E-52F3-409E-A992-184BB6BC4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525B6-2477-4FDF-9A7C-384D654E5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340E6-7E51-4FFE-82F0-9463F455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461DE-A07E-4BD5-8445-0E041D4EE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544958-4156-4448-A559-7B37CBEE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207E-6D30-440B-9438-107609D7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3BC6C-C978-4E48-BFF3-1BF77494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667A6-46AC-4886-BF65-E7D823DDA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F546D-B2B8-4E68-8A33-00366FA5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9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6EF17-A1D7-44A1-9907-155275C3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CE4C3-1320-44B6-B339-DE66E88D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CF7FD-474A-4626-BECF-7FAB90D3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9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8FF1-BF5E-49BC-A4FC-4648CC774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70CCF-3F5D-49D5-9C54-1DE9EC3F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9A418-5067-449C-921C-75B3BC478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18038-283B-42E7-A24C-B0FF36E60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D8BEC-639E-4C1E-A943-2753C211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48D96-226E-4827-940E-FFBC9BB3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32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D255A-3F3F-4DCF-BB73-09C4E5283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46883-5CDC-4C98-82C2-1A9BC7535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AC26C-36B5-4166-BB18-2324B7D05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40457-73EF-40A2-A042-D4FBB7E2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A048B-E3CB-4F7F-A78D-2C7FAD957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E54E0-2B71-4A69-BC7D-E1FB873D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1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2ED7B-465D-4FA0-867F-0A37FCFB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E18D7-04A3-4200-8BD6-034ACE22F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80209-B76F-4FE6-B656-042E0500A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90475-7D58-4FA7-B5CE-C16791811173}" type="datetimeFigureOut">
              <a:rPr lang="en-US" smtClean="0"/>
              <a:t>16-Oct-18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A08DD-7688-4025-AFC3-571DE7A0B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F029E-B03A-4376-9970-0D3B436F7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01FE2-758A-4521-B395-2F083FBAF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F0">
                <a:alpha val="58000"/>
              </a:srgbClr>
            </a:gs>
            <a:gs pos="42000">
              <a:srgbClr val="36AC82">
                <a:alpha val="79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CB46-C80C-4220-B338-F588A4F15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8635" y="950913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Emoji Checker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9228E-ADD1-4BC6-9AD8-814DB2BD7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91" y="3548919"/>
            <a:ext cx="6144918" cy="165576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Avneet</a:t>
            </a:r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Sethi</a:t>
            </a:r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Riyan</a:t>
            </a:r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 Imam,</a:t>
            </a:r>
          </a:p>
          <a:p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Michael Wheeler, Jocelyn Lopez,</a:t>
            </a:r>
          </a:p>
          <a:p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Storm Simpson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BDC6CA-FF14-4119-8E8E-02BD3BE2A662}"/>
              </a:ext>
            </a:extLst>
          </p:cNvPr>
          <p:cNvGrpSpPr/>
          <p:nvPr/>
        </p:nvGrpSpPr>
        <p:grpSpPr>
          <a:xfrm>
            <a:off x="169365" y="190499"/>
            <a:ext cx="5075735" cy="6575087"/>
            <a:chOff x="169365" y="-154898"/>
            <a:chExt cx="5631711" cy="7228840"/>
          </a:xfrm>
        </p:grpSpPr>
        <p:pic>
          <p:nvPicPr>
            <p:cNvPr id="13" name="Picture 12" descr="Image result for android phone png">
              <a:extLst>
                <a:ext uri="{FF2B5EF4-FFF2-40B4-BE49-F238E27FC236}">
                  <a16:creationId xmlns:a16="http://schemas.microsoft.com/office/drawing/2014/main" id="{2E27E8DF-4A36-43A2-95BB-CF1F1965F2D6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8"/>
            <a:stretch/>
          </p:blipFill>
          <p:spPr bwMode="auto">
            <a:xfrm>
              <a:off x="169365" y="-154898"/>
              <a:ext cx="5631711" cy="72288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 descr="Image result for android text message screen">
              <a:extLst>
                <a:ext uri="{FF2B5EF4-FFF2-40B4-BE49-F238E27FC236}">
                  <a16:creationId xmlns:a16="http://schemas.microsoft.com/office/drawing/2014/main" id="{9D59AF40-0DF3-40C2-AC97-D89CEAB63925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51"/>
            <a:stretch/>
          </p:blipFill>
          <p:spPr bwMode="auto">
            <a:xfrm>
              <a:off x="980122" y="631551"/>
              <a:ext cx="3077528" cy="5521600"/>
            </a:xfrm>
            <a:prstGeom prst="rect">
              <a:avLst/>
            </a:prstGeom>
            <a:noFill/>
            <a:extLst/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5E2B1D-96CC-42C2-AAE0-21D25A08B80F}"/>
                </a:ext>
              </a:extLst>
            </p:cNvPr>
            <p:cNvSpPr/>
            <p:nvPr/>
          </p:nvSpPr>
          <p:spPr>
            <a:xfrm>
              <a:off x="980122" y="812800"/>
              <a:ext cx="3077528" cy="4978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5A37F5-807F-45AE-A58B-AAB70A75573D}"/>
                </a:ext>
              </a:extLst>
            </p:cNvPr>
            <p:cNvSpPr/>
            <p:nvPr/>
          </p:nvSpPr>
          <p:spPr>
            <a:xfrm>
              <a:off x="1770357" y="3525838"/>
              <a:ext cx="1513886" cy="395766"/>
            </a:xfrm>
            <a:prstGeom prst="rect">
              <a:avLst/>
            </a:prstGeom>
            <a:solidFill>
              <a:srgbClr val="36AC82"/>
            </a:solidFill>
            <a:ln>
              <a:solidFill>
                <a:srgbClr val="36AC8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ln>
                    <a:noFill/>
                  </a:ln>
                  <a:solidFill>
                    <a:srgbClr val="FFFFFF"/>
                  </a:solidFill>
                  <a:effectLst/>
                  <a:latin typeface="Abel" panose="0200050603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Log In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78D88E-0F1B-4257-9089-1DD8572EC4C9}"/>
                </a:ext>
              </a:extLst>
            </p:cNvPr>
            <p:cNvSpPr/>
            <p:nvPr/>
          </p:nvSpPr>
          <p:spPr>
            <a:xfrm>
              <a:off x="1761942" y="4051876"/>
              <a:ext cx="1513886" cy="3957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6AC8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ln>
                    <a:noFill/>
                  </a:ln>
                  <a:solidFill>
                    <a:srgbClr val="000000"/>
                  </a:solidFill>
                  <a:effectLst/>
                  <a:latin typeface="Abel" panose="0200050603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Sign Up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FCDFA07-4CD6-4E8C-8D44-D44937CAB12F}"/>
                </a:ext>
              </a:extLst>
            </p:cNvPr>
            <p:cNvSpPr/>
            <p:nvPr/>
          </p:nvSpPr>
          <p:spPr>
            <a:xfrm rot="5400000">
              <a:off x="1880214" y="1997701"/>
              <a:ext cx="1294171" cy="125287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5000">
                  <a:srgbClr val="FF9393">
                    <a:lumMod val="88000"/>
                    <a:alpha val="42000"/>
                  </a:srgbClr>
                </a:gs>
                <a:gs pos="0">
                  <a:srgbClr val="D8B0F6">
                    <a:lumMod val="72000"/>
                  </a:srgbClr>
                </a:gs>
                <a:gs pos="84000">
                  <a:srgbClr val="00B0F0">
                    <a:lumMod val="72000"/>
                    <a:lumOff val="28000"/>
                    <a:alpha val="59000"/>
                  </a:srgbClr>
                </a:gs>
                <a:gs pos="67000">
                  <a:srgbClr val="4FCD9A">
                    <a:alpha val="73000"/>
                  </a:srgbClr>
                </a:gs>
                <a:gs pos="35000">
                  <a:srgbClr val="FFFF00">
                    <a:alpha val="64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3ABEFAFE-CB02-4CF2-A409-13D76D2BA0BB}"/>
                </a:ext>
              </a:extLst>
            </p:cNvPr>
            <p:cNvSpPr txBox="1"/>
            <p:nvPr/>
          </p:nvSpPr>
          <p:spPr>
            <a:xfrm>
              <a:off x="1380334" y="1371648"/>
              <a:ext cx="2404270" cy="486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u="sng" kern="1200" dirty="0">
                  <a:effectLst/>
                  <a:latin typeface="Abel" panose="02000506030000020004" pitchFamily="2" charset="0"/>
                  <a:ea typeface="Times New Roman" panose="02020603050405020304" pitchFamily="18" charset="0"/>
                  <a:cs typeface="Calibri Light" panose="020F0302020204030204" pitchFamily="34" charset="0"/>
                </a:rPr>
                <a:t>Emoji Checker</a:t>
              </a:r>
              <a:endPara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15" name="Picture 14" descr="https://images.emojiterra.com/twitter/v11/512px/1f60a.png">
              <a:extLst>
                <a:ext uri="{FF2B5EF4-FFF2-40B4-BE49-F238E27FC236}">
                  <a16:creationId xmlns:a16="http://schemas.microsoft.com/office/drawing/2014/main" id="{4A34ED00-6E55-47E7-8CAB-FEE500177AD2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469" y="2371639"/>
              <a:ext cx="518795" cy="533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0673624A-1DEA-40C0-9B2D-0E886EC16014}"/>
              </a:ext>
            </a:extLst>
          </p:cNvPr>
          <p:cNvSpPr/>
          <p:nvPr/>
        </p:nvSpPr>
        <p:spPr>
          <a:xfrm rot="16200000">
            <a:off x="1731439" y="2371915"/>
            <a:ext cx="395765" cy="718168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2EA98C-5734-4D70-A3C6-F7B5A0DB539A}"/>
              </a:ext>
            </a:extLst>
          </p:cNvPr>
          <p:cNvCxnSpPr>
            <a:cxnSpLocks/>
          </p:cNvCxnSpPr>
          <p:nvPr/>
        </p:nvCxnSpPr>
        <p:spPr>
          <a:xfrm>
            <a:off x="5073650" y="3306772"/>
            <a:ext cx="4749800" cy="317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70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MVC Architecture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647700" y="1382722"/>
            <a:ext cx="8610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26B7C5E-5A61-4656-AD94-1E724644E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58222" y="-775077"/>
            <a:ext cx="4813300" cy="9681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FBE3D7-A765-48CE-8B1B-1AB248F88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907" y="450808"/>
            <a:ext cx="931915" cy="9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F0">
                <a:alpha val="56000"/>
              </a:srgbClr>
            </a:gs>
            <a:gs pos="41000">
              <a:srgbClr val="36AC82">
                <a:alpha val="8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CB46-C80C-4220-B338-F588A4F15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312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Interface User Model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2EA98C-5734-4D70-A3C6-F7B5A0DB539A}"/>
              </a:ext>
            </a:extLst>
          </p:cNvPr>
          <p:cNvCxnSpPr>
            <a:cxnSpLocks/>
          </p:cNvCxnSpPr>
          <p:nvPr/>
        </p:nvCxnSpPr>
        <p:spPr>
          <a:xfrm>
            <a:off x="2984874" y="3527435"/>
            <a:ext cx="5936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81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F020A5-7E72-492B-999D-CEAA5EAA3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65267" y="-1024505"/>
            <a:ext cx="5207751" cy="992375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FED859F-8DC5-4E0E-844E-DBF948848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139701"/>
            <a:ext cx="5270500" cy="1193800"/>
          </a:xfrm>
        </p:spPr>
        <p:txBody>
          <a:bodyPr>
            <a:noAutofit/>
          </a:bodyPr>
          <a:lstStyle/>
          <a:p>
            <a:pPr algn="ctr"/>
            <a:endParaRPr lang="en-US" sz="5400" b="1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9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Plans for Sprint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310D-4743-4345-A50C-C287466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66250" cy="3089275"/>
          </a:xfrm>
          <a:noFill/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Restricting access to the query page</a:t>
            </a:r>
          </a:p>
          <a:p>
            <a:r>
              <a:rPr lang="en-US" sz="36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Screens for account settings</a:t>
            </a:r>
          </a:p>
          <a:p>
            <a:r>
              <a:rPr lang="en-US" sz="36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Certify user flow between app screens </a:t>
            </a:r>
          </a:p>
          <a:p>
            <a:r>
              <a:rPr lang="en-US" sz="36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Connecting to database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54352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Graphic 9" descr="Daily Calendar">
            <a:extLst>
              <a:ext uri="{FF2B5EF4-FFF2-40B4-BE49-F238E27FC236}">
                <a16:creationId xmlns:a16="http://schemas.microsoft.com/office/drawing/2014/main" id="{A864B899-882C-49FF-9FF5-DC918B58E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5901" y="84141"/>
            <a:ext cx="1574797" cy="15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3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2EBE5B-A06D-4A93-A9CE-192CCA343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18" y="2999294"/>
            <a:ext cx="5960881" cy="3858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The Story So Far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310D-4743-4345-A50C-C287466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08790" cy="4629145"/>
          </a:xfrm>
          <a:noFill/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Completed Story Cards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Begin Junit Testing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Determine Recording of data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Query Screen &amp; Slider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Correct Slider Functionality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Map Emojis to Keyboard</a:t>
            </a: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4920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4AB8967-20F1-4626-B67F-221EDCBBA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84842"/>
            <a:ext cx="6096000" cy="308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2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The Story So Far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310D-4743-4345-A50C-C287466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08790" cy="4629145"/>
          </a:xfrm>
          <a:noFill/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Completed Story Cards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View Prev. Emojis Template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How Data Will Appear</a:t>
            </a:r>
          </a:p>
          <a:p>
            <a:pPr lvl="2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JSON Format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Test Cases</a:t>
            </a: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4920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A9663A6-B6D4-4324-9254-04DAA2A4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264" y="797217"/>
            <a:ext cx="5979736" cy="493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5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The Story So Far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9310D-4743-4345-A50C-C2874669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08790" cy="4629145"/>
          </a:xfrm>
          <a:noFill/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Backlog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Create User Flow </a:t>
            </a:r>
          </a:p>
          <a:p>
            <a:pPr lvl="2"/>
            <a:r>
              <a:rPr lang="en-US" sz="2800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Connect User Screens</a:t>
            </a:r>
          </a:p>
          <a:p>
            <a:pPr lvl="2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2"/>
            <a:endParaRPr lang="en-US" sz="28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4920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4AB8967-20F1-4626-B67F-221EDCBB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64" y="1825625"/>
            <a:ext cx="597973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9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The Story So Far 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4920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0A7CF8-C366-4FA4-A901-B6E5302AA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9126" y="1776247"/>
            <a:ext cx="3203991" cy="440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D97845-7B97-4BCB-B80E-73E8667AB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51" y="1876499"/>
            <a:ext cx="2610703" cy="4205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8C12D-F035-44EA-ACBC-E424E12D7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74" y="1886860"/>
            <a:ext cx="2610704" cy="42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439469-57C7-4472-B102-F8BED5921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3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endParaRPr lang="en-US" sz="5400" b="1" dirty="0">
              <a:solidFill>
                <a:schemeClr val="bg1"/>
              </a:solidFill>
              <a:latin typeface="Slabo 27px" panose="02060503030505020404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46287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E08EE5E-EACE-4254-A57A-C8E9C360B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7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F0">
                <a:alpha val="66000"/>
              </a:srgbClr>
            </a:gs>
            <a:gs pos="41000">
              <a:srgbClr val="36AC82">
                <a:alpha val="77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CB46-C80C-4220-B338-F588A4F15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312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Architectural Design Patterns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2EA98C-5734-4D70-A3C6-F7B5A0DB539A}"/>
              </a:ext>
            </a:extLst>
          </p:cNvPr>
          <p:cNvCxnSpPr>
            <a:cxnSpLocks/>
          </p:cNvCxnSpPr>
          <p:nvPr/>
        </p:nvCxnSpPr>
        <p:spPr>
          <a:xfrm>
            <a:off x="2984874" y="3527435"/>
            <a:ext cx="59368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83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FFBD9-4018-48FA-9D21-DFF2F271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3337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labo 27px" panose="02060503030505020404" pitchFamily="18" charset="0"/>
                <a:cs typeface="Adobe Devanagari" panose="02040503050201020203" pitchFamily="18" charset="0"/>
              </a:rPr>
              <a:t>Layered Architecture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F3840C-34A5-41DA-8E78-9B2DDA3762D9}"/>
              </a:ext>
            </a:extLst>
          </p:cNvPr>
          <p:cNvCxnSpPr>
            <a:cxnSpLocks/>
          </p:cNvCxnSpPr>
          <p:nvPr/>
        </p:nvCxnSpPr>
        <p:spPr>
          <a:xfrm>
            <a:off x="762374" y="1490672"/>
            <a:ext cx="76196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C0805-DAAB-4315-9B44-859A12E28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34" y="1816099"/>
            <a:ext cx="9690755" cy="46412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6E08CD-6664-4B1B-89FC-B8B4D4589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75" y="612907"/>
            <a:ext cx="804775" cy="8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1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2590</TotalTime>
  <Words>119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Abel</vt:lpstr>
      <vt:lpstr>Adobe Devanagari</vt:lpstr>
      <vt:lpstr>Arial</vt:lpstr>
      <vt:lpstr>Calibri</vt:lpstr>
      <vt:lpstr>Calibri Light</vt:lpstr>
      <vt:lpstr>Slabo 27px</vt:lpstr>
      <vt:lpstr>Times New Roman</vt:lpstr>
      <vt:lpstr>Office Theme</vt:lpstr>
      <vt:lpstr>Emoji Checker</vt:lpstr>
      <vt:lpstr>The Story So Far …</vt:lpstr>
      <vt:lpstr>The Story So Far …</vt:lpstr>
      <vt:lpstr>The Story So Far …</vt:lpstr>
      <vt:lpstr>The Story So Far …</vt:lpstr>
      <vt:lpstr>PowerPoint Presentation</vt:lpstr>
      <vt:lpstr>PowerPoint Presentation</vt:lpstr>
      <vt:lpstr>Architectural Design Patterns</vt:lpstr>
      <vt:lpstr>Layered Architecture</vt:lpstr>
      <vt:lpstr>MVC Architecture</vt:lpstr>
      <vt:lpstr>Interface User Model</vt:lpstr>
      <vt:lpstr>PowerPoint Presentation</vt:lpstr>
      <vt:lpstr>Plans for Sprint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Emoji Checker</dc:title>
  <dc:creator>Storm Alexander Simpson</dc:creator>
  <cp:lastModifiedBy>Storm Alexander Simpson</cp:lastModifiedBy>
  <cp:revision>69</cp:revision>
  <dcterms:created xsi:type="dcterms:W3CDTF">2018-09-26T18:44:02Z</dcterms:created>
  <dcterms:modified xsi:type="dcterms:W3CDTF">2018-10-16T22:14:18Z</dcterms:modified>
</cp:coreProperties>
</file>